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aret Bold" charset="1" panose="00000000000000000000"/>
      <p:regular r:id="rId17"/>
    </p:embeddedFont>
    <p:embeddedFont>
      <p:font typeface="Garet" charset="1" panose="00000000000000000000"/>
      <p:regular r:id="rId18"/>
    </p:embeddedFont>
    <p:embeddedFont>
      <p:font typeface="Garet Ultra-Bold" charset="1" panose="00000000000000000000"/>
      <p:regular r:id="rId19"/>
    </p:embeddedFont>
    <p:embeddedFont>
      <p:font typeface="Garet Light" charset="1" panose="000000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jpeg" Type="http://schemas.openxmlformats.org/officeDocument/2006/relationships/image"/><Relationship Id="rId2" Target="../media/image30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https://scikit-learn.org/1.5/datasets/toy_dataset.html" TargetMode="External" Type="http://schemas.openxmlformats.org/officeDocument/2006/relationships/hyperlink"/><Relationship Id="rId7" Target="https://www.geeksforgeeks.org/top-6-machine-learning-algorithms-for-classification/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203" b="-152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866352">
            <a:off x="-3139052" y="2011454"/>
            <a:ext cx="23296767" cy="7366950"/>
            <a:chOff x="0" y="0"/>
            <a:chExt cx="6135774" cy="19402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5774" cy="1940267"/>
            </a:xfrm>
            <a:custGeom>
              <a:avLst/>
              <a:gdLst/>
              <a:ahLst/>
              <a:cxnLst/>
              <a:rect r="r" b="b" t="t" l="l"/>
              <a:pathLst>
                <a:path h="1940267" w="6135774">
                  <a:moveTo>
                    <a:pt x="0" y="0"/>
                  </a:moveTo>
                  <a:lnTo>
                    <a:pt x="6135774" y="0"/>
                  </a:lnTo>
                  <a:lnTo>
                    <a:pt x="6135774" y="1940267"/>
                  </a:lnTo>
                  <a:lnTo>
                    <a:pt x="0" y="1940267"/>
                  </a:lnTo>
                  <a:close/>
                </a:path>
              </a:pathLst>
            </a:custGeom>
            <a:solidFill>
              <a:srgbClr val="1679A9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5774" cy="197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06529" y="-2704103"/>
            <a:ext cx="14366937" cy="8649664"/>
            <a:chOff x="0" y="0"/>
            <a:chExt cx="812800" cy="489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89349"/>
            </a:xfrm>
            <a:custGeom>
              <a:avLst/>
              <a:gdLst/>
              <a:ahLst/>
              <a:cxnLst/>
              <a:rect r="r" b="b" t="t" l="l"/>
              <a:pathLst>
                <a:path h="489349" w="812800">
                  <a:moveTo>
                    <a:pt x="406400" y="0"/>
                  </a:moveTo>
                  <a:lnTo>
                    <a:pt x="812800" y="244675"/>
                  </a:lnTo>
                  <a:lnTo>
                    <a:pt x="406400" y="489349"/>
                  </a:lnTo>
                  <a:lnTo>
                    <a:pt x="0" y="244675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/>
              <a:stretch>
                <a:fillRect l="0" t="-5331" r="0" b="-5331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1169288" y="2169989"/>
            <a:ext cx="0" cy="88717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462282" y="7145726"/>
            <a:ext cx="10845133" cy="5653026"/>
          </a:xfrm>
          <a:custGeom>
            <a:avLst/>
            <a:gdLst/>
            <a:ahLst/>
            <a:cxnLst/>
            <a:rect r="r" b="b" t="t" l="l"/>
            <a:pathLst>
              <a:path h="5653026" w="10845133">
                <a:moveTo>
                  <a:pt x="0" y="0"/>
                </a:moveTo>
                <a:lnTo>
                  <a:pt x="10845133" y="0"/>
                </a:lnTo>
                <a:lnTo>
                  <a:pt x="10845133" y="5653025"/>
                </a:lnTo>
                <a:lnTo>
                  <a:pt x="0" y="565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5046286" y="7472964"/>
            <a:ext cx="17518959" cy="3012796"/>
            <a:chOff x="0" y="0"/>
            <a:chExt cx="677459" cy="1165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7459" cy="116505"/>
            </a:xfrm>
            <a:custGeom>
              <a:avLst/>
              <a:gdLst/>
              <a:ahLst/>
              <a:cxnLst/>
              <a:rect r="r" b="b" t="t" l="l"/>
              <a:pathLst>
                <a:path h="116505" w="677459">
                  <a:moveTo>
                    <a:pt x="474259" y="0"/>
                  </a:moveTo>
                  <a:lnTo>
                    <a:pt x="0" y="0"/>
                  </a:lnTo>
                  <a:lnTo>
                    <a:pt x="203200" y="116505"/>
                  </a:lnTo>
                  <a:lnTo>
                    <a:pt x="677459" y="116505"/>
                  </a:lnTo>
                  <a:lnTo>
                    <a:pt x="47425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474259" cy="154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00078" y="9400288"/>
            <a:ext cx="420342" cy="420342"/>
          </a:xfrm>
          <a:custGeom>
            <a:avLst/>
            <a:gdLst/>
            <a:ahLst/>
            <a:cxnLst/>
            <a:rect r="r" b="b" t="t" l="l"/>
            <a:pathLst>
              <a:path h="420342" w="420342">
                <a:moveTo>
                  <a:pt x="0" y="0"/>
                </a:moveTo>
                <a:lnTo>
                  <a:pt x="420342" y="0"/>
                </a:lnTo>
                <a:lnTo>
                  <a:pt x="420342" y="420342"/>
                </a:lnTo>
                <a:lnTo>
                  <a:pt x="0" y="4203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030671" y="-2037010"/>
            <a:ext cx="6151716" cy="3657739"/>
            <a:chOff x="0" y="0"/>
            <a:chExt cx="812800" cy="4832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83281"/>
            </a:xfrm>
            <a:custGeom>
              <a:avLst/>
              <a:gdLst/>
              <a:ahLst/>
              <a:cxnLst/>
              <a:rect r="r" b="b" t="t" l="l"/>
              <a:pathLst>
                <a:path h="483281" w="812800">
                  <a:moveTo>
                    <a:pt x="406400" y="0"/>
                  </a:moveTo>
                  <a:lnTo>
                    <a:pt x="812800" y="241641"/>
                  </a:lnTo>
                  <a:lnTo>
                    <a:pt x="406400" y="483281"/>
                  </a:lnTo>
                  <a:lnTo>
                    <a:pt x="0" y="24164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39700" y="44964"/>
              <a:ext cx="533400" cy="355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00078" y="1034904"/>
            <a:ext cx="2040852" cy="617358"/>
          </a:xfrm>
          <a:custGeom>
            <a:avLst/>
            <a:gdLst/>
            <a:ahLst/>
            <a:cxnLst/>
            <a:rect r="r" b="b" t="t" l="l"/>
            <a:pathLst>
              <a:path h="617358" w="2040852">
                <a:moveTo>
                  <a:pt x="0" y="0"/>
                </a:moveTo>
                <a:lnTo>
                  <a:pt x="2040851" y="0"/>
                </a:lnTo>
                <a:lnTo>
                  <a:pt x="2040851" y="617358"/>
                </a:lnTo>
                <a:lnTo>
                  <a:pt x="0" y="6173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14411" y="2121683"/>
            <a:ext cx="4890313" cy="100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3350" b="true">
                <a:solidFill>
                  <a:srgbClr val="5FC1F0"/>
                </a:solidFill>
                <a:latin typeface="Garet Bold"/>
                <a:ea typeface="Garet Bold"/>
                <a:cs typeface="Garet Bold"/>
                <a:sym typeface="Garet Bold"/>
              </a:rPr>
              <a:t>PORTOFOLIO</a:t>
            </a:r>
          </a:p>
          <a:p>
            <a:pPr algn="l">
              <a:lnSpc>
                <a:spcPts val="3920"/>
              </a:lnSpc>
            </a:pPr>
            <a:r>
              <a:rPr lang="en-US" sz="3350" b="true">
                <a:solidFill>
                  <a:srgbClr val="5FC1F0"/>
                </a:solidFill>
                <a:latin typeface="Garet Bold"/>
                <a:ea typeface="Garet Bold"/>
                <a:cs typeface="Garet Bold"/>
                <a:sym typeface="Garet Bold"/>
              </a:rPr>
              <a:t>DATA SCIENCE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0078" y="7816945"/>
            <a:ext cx="3708829" cy="430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936">
                <a:solidFill>
                  <a:srgbClr val="1679A9"/>
                </a:solidFill>
                <a:latin typeface="Garet"/>
                <a:ea typeface="Garet"/>
                <a:cs typeface="Garet"/>
                <a:sym typeface="Garet"/>
              </a:rPr>
              <a:t>Presented by: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7763" y="9410664"/>
            <a:ext cx="6009371" cy="40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0"/>
              </a:lnSpc>
            </a:pPr>
            <a:r>
              <a:rPr lang="en-US" sz="27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https://github.com/Hengkoro20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0078" y="8333810"/>
            <a:ext cx="7006451" cy="65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2"/>
              </a:lnSpc>
            </a:pPr>
            <a:r>
              <a:rPr lang="en-US" sz="4378" b="true">
                <a:solidFill>
                  <a:srgbClr val="1679A9"/>
                </a:solidFill>
                <a:latin typeface="Garet Bold"/>
                <a:ea typeface="Garet Bold"/>
                <a:cs typeface="Garet Bold"/>
                <a:sym typeface="Garet Bold"/>
              </a:rPr>
              <a:t>HENGKORO ARKAN .W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944199"/>
            <a:ext cx="9817018" cy="2001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8"/>
              </a:lnSpc>
            </a:pPr>
            <a:r>
              <a:rPr lang="en-US" sz="7551" b="tru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Iris Classification</a:t>
            </a:r>
          </a:p>
          <a:p>
            <a:pPr algn="l">
              <a:lnSpc>
                <a:spcPts val="7778"/>
              </a:lnSpc>
            </a:pPr>
            <a:r>
              <a:rPr lang="en-US" sz="7551" b="tru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Machine Learning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212142" y="4116692"/>
            <a:ext cx="6151716" cy="3657739"/>
            <a:chOff x="0" y="0"/>
            <a:chExt cx="812800" cy="48328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83281"/>
            </a:xfrm>
            <a:custGeom>
              <a:avLst/>
              <a:gdLst/>
              <a:ahLst/>
              <a:cxnLst/>
              <a:rect r="r" b="b" t="t" l="l"/>
              <a:pathLst>
                <a:path h="483281" w="812800">
                  <a:moveTo>
                    <a:pt x="406400" y="0"/>
                  </a:moveTo>
                  <a:lnTo>
                    <a:pt x="812800" y="241641"/>
                  </a:lnTo>
                  <a:lnTo>
                    <a:pt x="406400" y="483281"/>
                  </a:lnTo>
                  <a:lnTo>
                    <a:pt x="0" y="24164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39700" y="44964"/>
              <a:ext cx="533400" cy="355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857034">
            <a:off x="8169109" y="-2262843"/>
            <a:ext cx="12871595" cy="6709319"/>
          </a:xfrm>
          <a:custGeom>
            <a:avLst/>
            <a:gdLst/>
            <a:ahLst/>
            <a:cxnLst/>
            <a:rect r="r" b="b" t="t" l="l"/>
            <a:pathLst>
              <a:path h="6709319" w="12871595">
                <a:moveTo>
                  <a:pt x="12871595" y="0"/>
                </a:moveTo>
                <a:lnTo>
                  <a:pt x="0" y="0"/>
                </a:lnTo>
                <a:lnTo>
                  <a:pt x="0" y="6709319"/>
                </a:lnTo>
                <a:lnTo>
                  <a:pt x="12871595" y="6709319"/>
                </a:lnTo>
                <a:lnTo>
                  <a:pt x="12871595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175695"/>
            <a:ext cx="18288000" cy="3012933"/>
            <a:chOff x="0" y="0"/>
            <a:chExt cx="2298057" cy="3786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8057" cy="378603"/>
            </a:xfrm>
            <a:custGeom>
              <a:avLst/>
              <a:gdLst/>
              <a:ahLst/>
              <a:cxnLst/>
              <a:rect r="r" b="b" t="t" l="l"/>
              <a:pathLst>
                <a:path h="378603" w="2298057">
                  <a:moveTo>
                    <a:pt x="0" y="0"/>
                  </a:moveTo>
                  <a:lnTo>
                    <a:pt x="2298057" y="0"/>
                  </a:lnTo>
                  <a:lnTo>
                    <a:pt x="2298057" y="378603"/>
                  </a:lnTo>
                  <a:lnTo>
                    <a:pt x="0" y="378603"/>
                  </a:lnTo>
                  <a:close/>
                </a:path>
              </a:pathLst>
            </a:custGeom>
            <a:solidFill>
              <a:srgbClr val="79C2EC">
                <a:alpha val="2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98057" cy="416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219200"/>
            <a:ext cx="18288000" cy="2026419"/>
            <a:chOff x="0" y="0"/>
            <a:chExt cx="2298057" cy="2546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8057" cy="254638"/>
            </a:xfrm>
            <a:custGeom>
              <a:avLst/>
              <a:gdLst/>
              <a:ahLst/>
              <a:cxnLst/>
              <a:rect r="r" b="b" t="t" l="l"/>
              <a:pathLst>
                <a:path h="254638" w="2298057">
                  <a:moveTo>
                    <a:pt x="0" y="0"/>
                  </a:moveTo>
                  <a:lnTo>
                    <a:pt x="2298057" y="0"/>
                  </a:lnTo>
                  <a:lnTo>
                    <a:pt x="2298057" y="254638"/>
                  </a:lnTo>
                  <a:lnTo>
                    <a:pt x="0" y="254638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98057" cy="292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3212372"/>
            <a:ext cx="18288000" cy="3523604"/>
          </a:xfrm>
          <a:custGeom>
            <a:avLst/>
            <a:gdLst/>
            <a:ahLst/>
            <a:cxnLst/>
            <a:rect r="r" b="b" t="t" l="l"/>
            <a:pathLst>
              <a:path h="3523604" w="18288000">
                <a:moveTo>
                  <a:pt x="0" y="0"/>
                </a:moveTo>
                <a:lnTo>
                  <a:pt x="18288000" y="0"/>
                </a:lnTo>
                <a:lnTo>
                  <a:pt x="18288000" y="3523604"/>
                </a:lnTo>
                <a:lnTo>
                  <a:pt x="0" y="3523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55390" y="1613918"/>
            <a:ext cx="8777219" cy="98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CHECKING 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4779" y="7364626"/>
            <a:ext cx="17278443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code calculates and displays the accuracy of a machine learning model using the accuracy_score function from sklearn.metrics. It compares the true labels (y_test) with the predicted labels (y_predt), multiplies the result by 100 to convert it into a percentage, formats it to two decimal places, and prints it in a readable format. Accuracy represents the proportion of correct predictions made by the model.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4569" t="-30544" r="-2018" b="-75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866352">
            <a:off x="-3131266" y="2009287"/>
            <a:ext cx="23296767" cy="7397091"/>
            <a:chOff x="0" y="0"/>
            <a:chExt cx="6135774" cy="1948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5774" cy="1948205"/>
            </a:xfrm>
            <a:custGeom>
              <a:avLst/>
              <a:gdLst/>
              <a:ahLst/>
              <a:cxnLst/>
              <a:rect r="r" b="b" t="t" l="l"/>
              <a:pathLst>
                <a:path h="1948205" w="6135774">
                  <a:moveTo>
                    <a:pt x="0" y="0"/>
                  </a:moveTo>
                  <a:lnTo>
                    <a:pt x="6135774" y="0"/>
                  </a:lnTo>
                  <a:lnTo>
                    <a:pt x="6135774" y="1948205"/>
                  </a:lnTo>
                  <a:lnTo>
                    <a:pt x="0" y="1948205"/>
                  </a:lnTo>
                  <a:close/>
                </a:path>
              </a:pathLst>
            </a:custGeom>
            <a:solidFill>
              <a:srgbClr val="5FC1F0">
                <a:alpha val="2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5774" cy="1986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106529" y="-2704103"/>
            <a:ext cx="14366937" cy="8649664"/>
            <a:chOff x="0" y="0"/>
            <a:chExt cx="812800" cy="489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89349"/>
            </a:xfrm>
            <a:custGeom>
              <a:avLst/>
              <a:gdLst/>
              <a:ahLst/>
              <a:cxnLst/>
              <a:rect r="r" b="b" t="t" l="l"/>
              <a:pathLst>
                <a:path h="489349" w="812800">
                  <a:moveTo>
                    <a:pt x="406400" y="0"/>
                  </a:moveTo>
                  <a:lnTo>
                    <a:pt x="812800" y="244675"/>
                  </a:lnTo>
                  <a:lnTo>
                    <a:pt x="406400" y="489349"/>
                  </a:lnTo>
                  <a:lnTo>
                    <a:pt x="0" y="244675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/>
              <a:stretch>
                <a:fillRect l="0" t="-5331" r="0" b="-533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-2355652" y="6473749"/>
            <a:ext cx="8587608" cy="4476291"/>
          </a:xfrm>
          <a:custGeom>
            <a:avLst/>
            <a:gdLst/>
            <a:ahLst/>
            <a:cxnLst/>
            <a:rect r="r" b="b" t="t" l="l"/>
            <a:pathLst>
              <a:path h="4476291" w="8587608">
                <a:moveTo>
                  <a:pt x="8587608" y="0"/>
                </a:moveTo>
                <a:lnTo>
                  <a:pt x="0" y="0"/>
                </a:lnTo>
                <a:lnTo>
                  <a:pt x="0" y="4476291"/>
                </a:lnTo>
                <a:lnTo>
                  <a:pt x="8587608" y="4476291"/>
                </a:lnTo>
                <a:lnTo>
                  <a:pt x="8587608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030671" y="-2037010"/>
            <a:ext cx="6151716" cy="3657739"/>
            <a:chOff x="0" y="0"/>
            <a:chExt cx="812800" cy="4832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83281"/>
            </a:xfrm>
            <a:custGeom>
              <a:avLst/>
              <a:gdLst/>
              <a:ahLst/>
              <a:cxnLst/>
              <a:rect r="r" b="b" t="t" l="l"/>
              <a:pathLst>
                <a:path h="483281" w="812800">
                  <a:moveTo>
                    <a:pt x="406400" y="0"/>
                  </a:moveTo>
                  <a:lnTo>
                    <a:pt x="812800" y="241641"/>
                  </a:lnTo>
                  <a:lnTo>
                    <a:pt x="406400" y="483281"/>
                  </a:lnTo>
                  <a:lnTo>
                    <a:pt x="0" y="24164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44964"/>
              <a:ext cx="533400" cy="355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8728268" y="5897937"/>
            <a:ext cx="32485588" cy="4883653"/>
            <a:chOff x="0" y="0"/>
            <a:chExt cx="774979" cy="1165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4979" cy="116505"/>
            </a:xfrm>
            <a:custGeom>
              <a:avLst/>
              <a:gdLst/>
              <a:ahLst/>
              <a:cxnLst/>
              <a:rect r="r" b="b" t="t" l="l"/>
              <a:pathLst>
                <a:path h="116505" w="774979">
                  <a:moveTo>
                    <a:pt x="571779" y="0"/>
                  </a:moveTo>
                  <a:lnTo>
                    <a:pt x="0" y="0"/>
                  </a:lnTo>
                  <a:lnTo>
                    <a:pt x="203200" y="116505"/>
                  </a:lnTo>
                  <a:lnTo>
                    <a:pt x="774979" y="116505"/>
                  </a:lnTo>
                  <a:lnTo>
                    <a:pt x="57177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571779" cy="154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46269" y="6473749"/>
            <a:ext cx="402279" cy="402279"/>
          </a:xfrm>
          <a:custGeom>
            <a:avLst/>
            <a:gdLst/>
            <a:ahLst/>
            <a:cxnLst/>
            <a:rect r="r" b="b" t="t" l="l"/>
            <a:pathLst>
              <a:path h="402279" w="402279">
                <a:moveTo>
                  <a:pt x="0" y="0"/>
                </a:moveTo>
                <a:lnTo>
                  <a:pt x="402279" y="0"/>
                </a:lnTo>
                <a:lnTo>
                  <a:pt x="402279" y="402279"/>
                </a:lnTo>
                <a:lnTo>
                  <a:pt x="0" y="402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146269" y="7240623"/>
            <a:ext cx="7997731" cy="0"/>
          </a:xfrm>
          <a:prstGeom prst="line">
            <a:avLst/>
          </a:prstGeom>
          <a:ln cap="flat" w="19050">
            <a:solidFill>
              <a:srgbClr val="167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96274" y="8372125"/>
            <a:ext cx="7314930" cy="0"/>
          </a:xfrm>
          <a:prstGeom prst="line">
            <a:avLst/>
          </a:prstGeom>
          <a:ln cap="flat" w="19050">
            <a:solidFill>
              <a:srgbClr val="167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246279" y="9503626"/>
            <a:ext cx="6605359" cy="0"/>
          </a:xfrm>
          <a:prstGeom prst="line">
            <a:avLst/>
          </a:prstGeom>
          <a:ln cap="flat" w="19050">
            <a:solidFill>
              <a:srgbClr val="1679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146269" y="7605251"/>
            <a:ext cx="400650" cy="400650"/>
          </a:xfrm>
          <a:custGeom>
            <a:avLst/>
            <a:gdLst/>
            <a:ahLst/>
            <a:cxnLst/>
            <a:rect r="r" b="b" t="t" l="l"/>
            <a:pathLst>
              <a:path h="400650" w="400650">
                <a:moveTo>
                  <a:pt x="0" y="0"/>
                </a:moveTo>
                <a:lnTo>
                  <a:pt x="400650" y="0"/>
                </a:lnTo>
                <a:lnTo>
                  <a:pt x="400650" y="400650"/>
                </a:lnTo>
                <a:lnTo>
                  <a:pt x="0" y="400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48712" y="8800086"/>
            <a:ext cx="399836" cy="399836"/>
          </a:xfrm>
          <a:custGeom>
            <a:avLst/>
            <a:gdLst/>
            <a:ahLst/>
            <a:cxnLst/>
            <a:rect r="r" b="b" t="t" l="l"/>
            <a:pathLst>
              <a:path h="399836" w="399836">
                <a:moveTo>
                  <a:pt x="0" y="0"/>
                </a:moveTo>
                <a:lnTo>
                  <a:pt x="399836" y="0"/>
                </a:lnTo>
                <a:lnTo>
                  <a:pt x="399836" y="399835"/>
                </a:lnTo>
                <a:lnTo>
                  <a:pt x="0" y="399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656944" y="5897937"/>
            <a:ext cx="11333386" cy="6620406"/>
            <a:chOff x="0" y="0"/>
            <a:chExt cx="837710" cy="4893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37710" cy="489349"/>
            </a:xfrm>
            <a:custGeom>
              <a:avLst/>
              <a:gdLst/>
              <a:ahLst/>
              <a:cxnLst/>
              <a:rect r="r" b="b" t="t" l="l"/>
              <a:pathLst>
                <a:path h="489349" w="837710">
                  <a:moveTo>
                    <a:pt x="418855" y="0"/>
                  </a:moveTo>
                  <a:lnTo>
                    <a:pt x="837710" y="244675"/>
                  </a:lnTo>
                  <a:lnTo>
                    <a:pt x="418855" y="489349"/>
                  </a:lnTo>
                  <a:lnTo>
                    <a:pt x="0" y="244675"/>
                  </a:lnTo>
                  <a:lnTo>
                    <a:pt x="418855" y="0"/>
                  </a:lnTo>
                  <a:close/>
                </a:path>
              </a:pathLst>
            </a:custGeom>
            <a:blipFill>
              <a:blip r:embed="rId12"/>
              <a:stretch>
                <a:fillRect l="-4753" t="-771" r="0" b="-77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061188" y="9110167"/>
            <a:ext cx="3479166" cy="2353667"/>
            <a:chOff x="0" y="0"/>
            <a:chExt cx="812800" cy="5498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549862"/>
            </a:xfrm>
            <a:custGeom>
              <a:avLst/>
              <a:gdLst/>
              <a:ahLst/>
              <a:cxnLst/>
              <a:rect r="r" b="b" t="t" l="l"/>
              <a:pathLst>
                <a:path h="549862" w="812800">
                  <a:moveTo>
                    <a:pt x="406400" y="0"/>
                  </a:moveTo>
                  <a:lnTo>
                    <a:pt x="812800" y="274931"/>
                  </a:lnTo>
                  <a:lnTo>
                    <a:pt x="406400" y="549862"/>
                  </a:lnTo>
                  <a:lnTo>
                    <a:pt x="0" y="27493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39700" y="56407"/>
              <a:ext cx="533400" cy="398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2715875"/>
            <a:ext cx="9957591" cy="282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39"/>
              </a:lnSpc>
            </a:pPr>
            <a:r>
              <a:rPr lang="en-US" sz="10621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 You For Attention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0849" y="6484089"/>
            <a:ext cx="5853677" cy="3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67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https://github.com/Hengkoro20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10854" y="7615590"/>
            <a:ext cx="5803672" cy="3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67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hengkorowicaksono@gmail.com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60859" y="8809611"/>
            <a:ext cx="3434280" cy="3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67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+62 812 2611 1020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857034">
            <a:off x="8169109" y="-2262843"/>
            <a:ext cx="12871595" cy="6709319"/>
          </a:xfrm>
          <a:custGeom>
            <a:avLst/>
            <a:gdLst/>
            <a:ahLst/>
            <a:cxnLst/>
            <a:rect r="r" b="b" t="t" l="l"/>
            <a:pathLst>
              <a:path h="6709319" w="12871595">
                <a:moveTo>
                  <a:pt x="12871595" y="0"/>
                </a:moveTo>
                <a:lnTo>
                  <a:pt x="0" y="0"/>
                </a:lnTo>
                <a:lnTo>
                  <a:pt x="0" y="6709319"/>
                </a:lnTo>
                <a:lnTo>
                  <a:pt x="12871595" y="6709319"/>
                </a:lnTo>
                <a:lnTo>
                  <a:pt x="12871595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458775"/>
            <a:ext cx="18288000" cy="3848429"/>
            <a:chOff x="0" y="0"/>
            <a:chExt cx="2298057" cy="483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8057" cy="483591"/>
            </a:xfrm>
            <a:custGeom>
              <a:avLst/>
              <a:gdLst/>
              <a:ahLst/>
              <a:cxnLst/>
              <a:rect r="r" b="b" t="t" l="l"/>
              <a:pathLst>
                <a:path h="483591" w="2298057">
                  <a:moveTo>
                    <a:pt x="0" y="0"/>
                  </a:moveTo>
                  <a:lnTo>
                    <a:pt x="2298057" y="0"/>
                  </a:lnTo>
                  <a:lnTo>
                    <a:pt x="2298057" y="483591"/>
                  </a:lnTo>
                  <a:lnTo>
                    <a:pt x="0" y="483591"/>
                  </a:lnTo>
                  <a:close/>
                </a:path>
              </a:pathLst>
            </a:custGeom>
            <a:solidFill>
              <a:srgbClr val="79C2EC">
                <a:alpha val="2078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98057" cy="521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979796"/>
            <a:ext cx="18288000" cy="2478980"/>
            <a:chOff x="0" y="0"/>
            <a:chExt cx="2298057" cy="3115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8057" cy="311507"/>
            </a:xfrm>
            <a:custGeom>
              <a:avLst/>
              <a:gdLst/>
              <a:ahLst/>
              <a:cxnLst/>
              <a:rect r="r" b="b" t="t" l="l"/>
              <a:pathLst>
                <a:path h="311507" w="2298057">
                  <a:moveTo>
                    <a:pt x="0" y="0"/>
                  </a:moveTo>
                  <a:lnTo>
                    <a:pt x="2298057" y="0"/>
                  </a:lnTo>
                  <a:lnTo>
                    <a:pt x="2298057" y="311507"/>
                  </a:lnTo>
                  <a:lnTo>
                    <a:pt x="0" y="311507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98057" cy="34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439479" y="2654188"/>
            <a:ext cx="1160662" cy="1130194"/>
          </a:xfrm>
          <a:custGeom>
            <a:avLst/>
            <a:gdLst/>
            <a:ahLst/>
            <a:cxnLst/>
            <a:rect r="r" b="b" t="t" l="l"/>
            <a:pathLst>
              <a:path h="1130194" w="1160662">
                <a:moveTo>
                  <a:pt x="0" y="0"/>
                </a:moveTo>
                <a:lnTo>
                  <a:pt x="1160662" y="0"/>
                </a:lnTo>
                <a:lnTo>
                  <a:pt x="1160662" y="1130195"/>
                </a:lnTo>
                <a:lnTo>
                  <a:pt x="0" y="113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79839" y="2572219"/>
            <a:ext cx="3868682" cy="116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Exercise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67300"/>
            <a:ext cx="16230600" cy="2660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147" indent="-247073" lvl="1">
              <a:lnSpc>
                <a:spcPts val="3547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</a:t>
            </a:r>
            <a:r>
              <a:rPr lang="en-US" sz="2288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reate a simple machine learning (classification) program using a dataset that has already been provided by scikit-learn. You can access it at the following link:</a:t>
            </a:r>
          </a:p>
          <a:p>
            <a:pPr algn="l">
              <a:lnSpc>
                <a:spcPts val="3547"/>
              </a:lnSpc>
            </a:pPr>
            <a:r>
              <a:rPr lang="en-US" sz="2288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    </a:t>
            </a:r>
            <a:r>
              <a:rPr lang="en-US" sz="228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288" u="sng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  <a:hlinkClick r:id="rId6" tooltip="https://scikit-learn.org/1.5/datasets/toy_dataset.html"/>
              </a:rPr>
              <a:t>https://scikit-learn.org/1.5/datasets/toy_dataset.html</a:t>
            </a:r>
          </a:p>
          <a:p>
            <a:pPr algn="l" marL="494147" indent="-247073" lvl="1">
              <a:lnSpc>
                <a:spcPts val="3547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You are free to use any algorithm. You can learn about classification algorithms at the following link:</a:t>
            </a:r>
          </a:p>
          <a:p>
            <a:pPr algn="l">
              <a:lnSpc>
                <a:spcPts val="3547"/>
              </a:lnSpc>
            </a:pPr>
            <a:r>
              <a:rPr lang="en-US" sz="2288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     </a:t>
            </a:r>
            <a:r>
              <a:rPr lang="en-US" sz="2288" u="sng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  <a:hlinkClick r:id="rId7" tooltip="https://www.geeksforgeeks.org/top-6-machine-learning-algorithms-for-classification/"/>
              </a:rPr>
              <a:t>https://www.geeksforgeeks.org/top-6-machine-learning-algorithms-for-classification/</a:t>
            </a:r>
          </a:p>
          <a:p>
            <a:pPr algn="l">
              <a:lnSpc>
                <a:spcPts val="354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9313" y="-1015329"/>
            <a:ext cx="19826626" cy="3805360"/>
            <a:chOff x="0" y="0"/>
            <a:chExt cx="5221827" cy="10022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21827" cy="1002235"/>
            </a:xfrm>
            <a:custGeom>
              <a:avLst/>
              <a:gdLst/>
              <a:ahLst/>
              <a:cxnLst/>
              <a:rect r="r" b="b" t="t" l="l"/>
              <a:pathLst>
                <a:path h="1002235" w="5221827">
                  <a:moveTo>
                    <a:pt x="0" y="0"/>
                  </a:moveTo>
                  <a:lnTo>
                    <a:pt x="5221827" y="0"/>
                  </a:lnTo>
                  <a:lnTo>
                    <a:pt x="5221827" y="1002235"/>
                  </a:lnTo>
                  <a:lnTo>
                    <a:pt x="0" y="1002235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21827" cy="1040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39682" y="925451"/>
            <a:ext cx="8371699" cy="10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3"/>
              </a:lnSpc>
            </a:pPr>
            <a:r>
              <a:rPr lang="en-US" sz="7277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TOOLS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9857034">
            <a:off x="5373299" y="-3913968"/>
            <a:ext cx="13189631" cy="6875095"/>
          </a:xfrm>
          <a:custGeom>
            <a:avLst/>
            <a:gdLst/>
            <a:ahLst/>
            <a:cxnLst/>
            <a:rect r="r" b="b" t="t" l="l"/>
            <a:pathLst>
              <a:path h="6875095" w="13189631">
                <a:moveTo>
                  <a:pt x="13189631" y="0"/>
                </a:moveTo>
                <a:lnTo>
                  <a:pt x="0" y="0"/>
                </a:lnTo>
                <a:lnTo>
                  <a:pt x="0" y="6875095"/>
                </a:lnTo>
                <a:lnTo>
                  <a:pt x="13189631" y="6875095"/>
                </a:lnTo>
                <a:lnTo>
                  <a:pt x="13189631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33412" y="-826546"/>
            <a:ext cx="4397459" cy="3616577"/>
          </a:xfrm>
          <a:custGeom>
            <a:avLst/>
            <a:gdLst/>
            <a:ahLst/>
            <a:cxnLst/>
            <a:rect r="r" b="b" t="t" l="l"/>
            <a:pathLst>
              <a:path h="3616577" w="4397459">
                <a:moveTo>
                  <a:pt x="0" y="0"/>
                </a:moveTo>
                <a:lnTo>
                  <a:pt x="4397459" y="0"/>
                </a:lnTo>
                <a:lnTo>
                  <a:pt x="4397459" y="3616577"/>
                </a:lnTo>
                <a:lnTo>
                  <a:pt x="0" y="3616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3190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7704" y="3659822"/>
            <a:ext cx="13952592" cy="5598478"/>
          </a:xfrm>
          <a:custGeom>
            <a:avLst/>
            <a:gdLst/>
            <a:ahLst/>
            <a:cxnLst/>
            <a:rect r="r" b="b" t="t" l="l"/>
            <a:pathLst>
              <a:path h="5598478" w="13952592">
                <a:moveTo>
                  <a:pt x="0" y="0"/>
                </a:moveTo>
                <a:lnTo>
                  <a:pt x="13952592" y="0"/>
                </a:lnTo>
                <a:lnTo>
                  <a:pt x="13952592" y="5598478"/>
                </a:lnTo>
                <a:lnTo>
                  <a:pt x="0" y="5598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66352">
            <a:off x="-730130" y="5031031"/>
            <a:ext cx="23722761" cy="9194007"/>
            <a:chOff x="0" y="0"/>
            <a:chExt cx="6247970" cy="2421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47970" cy="2421467"/>
            </a:xfrm>
            <a:custGeom>
              <a:avLst/>
              <a:gdLst/>
              <a:ahLst/>
              <a:cxnLst/>
              <a:rect r="r" b="b" t="t" l="l"/>
              <a:pathLst>
                <a:path h="2421467" w="6247970">
                  <a:moveTo>
                    <a:pt x="0" y="0"/>
                  </a:moveTo>
                  <a:lnTo>
                    <a:pt x="6247970" y="0"/>
                  </a:lnTo>
                  <a:lnTo>
                    <a:pt x="6247970" y="2421467"/>
                  </a:lnTo>
                  <a:lnTo>
                    <a:pt x="0" y="2421467"/>
                  </a:lnTo>
                  <a:close/>
                </a:path>
              </a:pathLst>
            </a:custGeom>
            <a:solidFill>
              <a:srgbClr val="79C2EC">
                <a:alpha val="1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47970" cy="2459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9540" y="-175600"/>
            <a:ext cx="10789826" cy="10638200"/>
            <a:chOff x="0" y="0"/>
            <a:chExt cx="2841765" cy="28018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41765" cy="2801830"/>
            </a:xfrm>
            <a:custGeom>
              <a:avLst/>
              <a:gdLst/>
              <a:ahLst/>
              <a:cxnLst/>
              <a:rect r="r" b="b" t="t" l="l"/>
              <a:pathLst>
                <a:path h="2801830" w="2841765">
                  <a:moveTo>
                    <a:pt x="0" y="0"/>
                  </a:moveTo>
                  <a:lnTo>
                    <a:pt x="2841765" y="0"/>
                  </a:lnTo>
                  <a:lnTo>
                    <a:pt x="2841765" y="2801830"/>
                  </a:lnTo>
                  <a:lnTo>
                    <a:pt x="0" y="2801830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41765" cy="2839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0053" y="2396879"/>
            <a:ext cx="8490233" cy="8065721"/>
          </a:xfrm>
          <a:custGeom>
            <a:avLst/>
            <a:gdLst/>
            <a:ahLst/>
            <a:cxnLst/>
            <a:rect r="r" b="b" t="t" l="l"/>
            <a:pathLst>
              <a:path h="8065721" w="8490233">
                <a:moveTo>
                  <a:pt x="0" y="0"/>
                </a:moveTo>
                <a:lnTo>
                  <a:pt x="8490233" y="0"/>
                </a:lnTo>
                <a:lnTo>
                  <a:pt x="8490233" y="8065721"/>
                </a:lnTo>
                <a:lnTo>
                  <a:pt x="0" y="8065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9857034">
            <a:off x="9635960" y="-3105305"/>
            <a:ext cx="12871595" cy="6709319"/>
          </a:xfrm>
          <a:custGeom>
            <a:avLst/>
            <a:gdLst/>
            <a:ahLst/>
            <a:cxnLst/>
            <a:rect r="r" b="b" t="t" l="l"/>
            <a:pathLst>
              <a:path h="6709319" w="12871595">
                <a:moveTo>
                  <a:pt x="12871596" y="0"/>
                </a:moveTo>
                <a:lnTo>
                  <a:pt x="0" y="0"/>
                </a:lnTo>
                <a:lnTo>
                  <a:pt x="0" y="6709319"/>
                </a:lnTo>
                <a:lnTo>
                  <a:pt x="12871596" y="6709319"/>
                </a:lnTo>
                <a:lnTo>
                  <a:pt x="12871596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162849" y="979198"/>
            <a:ext cx="6716236" cy="17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3"/>
              </a:lnSpc>
            </a:pPr>
            <a:r>
              <a:rPr lang="en-US" sz="6277" b="true">
                <a:solidFill>
                  <a:srgbClr val="1679A9"/>
                </a:solidFill>
                <a:latin typeface="Garet Bold"/>
                <a:ea typeface="Garet Bold"/>
                <a:cs typeface="Garet Bold"/>
                <a:sym typeface="Garet Bold"/>
              </a:rPr>
              <a:t>IMPORT</a:t>
            </a:r>
          </a:p>
          <a:p>
            <a:pPr algn="l">
              <a:lnSpc>
                <a:spcPts val="7093"/>
              </a:lnSpc>
            </a:pPr>
            <a:r>
              <a:rPr lang="en-US" sz="6277" b="true">
                <a:solidFill>
                  <a:srgbClr val="1679A9"/>
                </a:solidFill>
                <a:latin typeface="Garet Bold"/>
                <a:ea typeface="Garet Bold"/>
                <a:cs typeface="Garet Bold"/>
                <a:sym typeface="Garet Bold"/>
              </a:rPr>
              <a:t>LIBRARY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1100415"/>
            <a:ext cx="9390286" cy="8187326"/>
            <a:chOff x="0" y="0"/>
            <a:chExt cx="12520381" cy="10916435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2160" t="0" r="2160" b="0"/>
            <a:stretch>
              <a:fillRect/>
            </a:stretch>
          </p:blipFill>
          <p:spPr>
            <a:xfrm flipH="false" flipV="false">
              <a:off x="0" y="0"/>
              <a:ext cx="12520381" cy="10916435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0769796" y="3001397"/>
            <a:ext cx="6362133" cy="249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759" indent="-231379" lvl="1">
              <a:lnSpc>
                <a:spcPts val="3322"/>
              </a:lnSpc>
              <a:buFont typeface="Arial"/>
              <a:buChar char="•"/>
            </a:pPr>
            <a:r>
              <a:rPr lang="en-US" sz="21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Imports several libraries like pandas, numpy, matplotlib.pyplot, seaborn, and various modules from sklearn for preprocessing, splitting data, training a decision tree classifier, and generating reports.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69796" y="5743951"/>
            <a:ext cx="6362133" cy="165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759" indent="-231379" lvl="1">
              <a:lnSpc>
                <a:spcPts val="3322"/>
              </a:lnSpc>
              <a:buFont typeface="Arial"/>
              <a:buChar char="•"/>
            </a:pPr>
            <a:r>
              <a:rPr lang="en-US" sz="214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Loads the Iris dataset using sns.load_dataset('iris') and displays the first five rows of the dataset using iris.head()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66352">
            <a:off x="-730130" y="5031031"/>
            <a:ext cx="23722761" cy="9194007"/>
            <a:chOff x="0" y="0"/>
            <a:chExt cx="6247970" cy="2421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47970" cy="2421467"/>
            </a:xfrm>
            <a:custGeom>
              <a:avLst/>
              <a:gdLst/>
              <a:ahLst/>
              <a:cxnLst/>
              <a:rect r="r" b="b" t="t" l="l"/>
              <a:pathLst>
                <a:path h="2421467" w="6247970">
                  <a:moveTo>
                    <a:pt x="0" y="0"/>
                  </a:moveTo>
                  <a:lnTo>
                    <a:pt x="6247970" y="0"/>
                  </a:lnTo>
                  <a:lnTo>
                    <a:pt x="6247970" y="2421467"/>
                  </a:lnTo>
                  <a:lnTo>
                    <a:pt x="0" y="2421467"/>
                  </a:lnTo>
                  <a:close/>
                </a:path>
              </a:pathLst>
            </a:custGeom>
            <a:solidFill>
              <a:srgbClr val="79C2EC">
                <a:alpha val="1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47970" cy="2459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9313" y="-1015329"/>
            <a:ext cx="19826626" cy="3805360"/>
            <a:chOff x="0" y="0"/>
            <a:chExt cx="5221827" cy="10022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21827" cy="1002235"/>
            </a:xfrm>
            <a:custGeom>
              <a:avLst/>
              <a:gdLst/>
              <a:ahLst/>
              <a:cxnLst/>
              <a:rect r="r" b="b" t="t" l="l"/>
              <a:pathLst>
                <a:path h="1002235" w="5221827">
                  <a:moveTo>
                    <a:pt x="0" y="0"/>
                  </a:moveTo>
                  <a:lnTo>
                    <a:pt x="5221827" y="0"/>
                  </a:lnTo>
                  <a:lnTo>
                    <a:pt x="5221827" y="1002235"/>
                  </a:lnTo>
                  <a:lnTo>
                    <a:pt x="0" y="1002235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21827" cy="1040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82682" y="630173"/>
            <a:ext cx="8371699" cy="17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3"/>
              </a:lnSpc>
            </a:pPr>
            <a:r>
              <a:rPr lang="en-US" sz="6277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EXPLANATORY DATA ANALYSIS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-9857034">
            <a:off x="4924490" y="-3991253"/>
            <a:ext cx="13544136" cy="7059881"/>
          </a:xfrm>
          <a:custGeom>
            <a:avLst/>
            <a:gdLst/>
            <a:ahLst/>
            <a:cxnLst/>
            <a:rect r="r" b="b" t="t" l="l"/>
            <a:pathLst>
              <a:path h="7059881" w="13544136">
                <a:moveTo>
                  <a:pt x="13544136" y="0"/>
                </a:moveTo>
                <a:lnTo>
                  <a:pt x="0" y="0"/>
                </a:lnTo>
                <a:lnTo>
                  <a:pt x="0" y="7059881"/>
                </a:lnTo>
                <a:lnTo>
                  <a:pt x="13544136" y="7059881"/>
                </a:lnTo>
                <a:lnTo>
                  <a:pt x="13544136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47283" y="-826546"/>
            <a:ext cx="4397459" cy="3616577"/>
          </a:xfrm>
          <a:custGeom>
            <a:avLst/>
            <a:gdLst/>
            <a:ahLst/>
            <a:cxnLst/>
            <a:rect r="r" b="b" t="t" l="l"/>
            <a:pathLst>
              <a:path h="3616577" w="4397459">
                <a:moveTo>
                  <a:pt x="0" y="0"/>
                </a:moveTo>
                <a:lnTo>
                  <a:pt x="4397459" y="0"/>
                </a:lnTo>
                <a:lnTo>
                  <a:pt x="4397459" y="3616577"/>
                </a:lnTo>
                <a:lnTo>
                  <a:pt x="0" y="3616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3190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62608" y="3183452"/>
            <a:ext cx="5886175" cy="6641664"/>
          </a:xfrm>
          <a:custGeom>
            <a:avLst/>
            <a:gdLst/>
            <a:ahLst/>
            <a:cxnLst/>
            <a:rect r="r" b="b" t="t" l="l"/>
            <a:pathLst>
              <a:path h="6641664" w="5886175">
                <a:moveTo>
                  <a:pt x="0" y="0"/>
                </a:moveTo>
                <a:lnTo>
                  <a:pt x="5886175" y="0"/>
                </a:lnTo>
                <a:lnTo>
                  <a:pt x="5886175" y="6641664"/>
                </a:lnTo>
                <a:lnTo>
                  <a:pt x="0" y="6641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10783" y="3183452"/>
            <a:ext cx="6914609" cy="6641664"/>
          </a:xfrm>
          <a:custGeom>
            <a:avLst/>
            <a:gdLst/>
            <a:ahLst/>
            <a:cxnLst/>
            <a:rect r="r" b="b" t="t" l="l"/>
            <a:pathLst>
              <a:path h="6641664" w="6914609">
                <a:moveTo>
                  <a:pt x="0" y="0"/>
                </a:moveTo>
                <a:lnTo>
                  <a:pt x="6914609" y="0"/>
                </a:lnTo>
                <a:lnTo>
                  <a:pt x="6914609" y="6641664"/>
                </a:lnTo>
                <a:lnTo>
                  <a:pt x="0" y="6641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66352">
            <a:off x="-730130" y="5031031"/>
            <a:ext cx="23722761" cy="9194007"/>
            <a:chOff x="0" y="0"/>
            <a:chExt cx="6247970" cy="2421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47970" cy="2421467"/>
            </a:xfrm>
            <a:custGeom>
              <a:avLst/>
              <a:gdLst/>
              <a:ahLst/>
              <a:cxnLst/>
              <a:rect r="r" b="b" t="t" l="l"/>
              <a:pathLst>
                <a:path h="2421467" w="6247970">
                  <a:moveTo>
                    <a:pt x="0" y="0"/>
                  </a:moveTo>
                  <a:lnTo>
                    <a:pt x="6247970" y="0"/>
                  </a:lnTo>
                  <a:lnTo>
                    <a:pt x="6247970" y="2421467"/>
                  </a:lnTo>
                  <a:lnTo>
                    <a:pt x="0" y="2421467"/>
                  </a:lnTo>
                  <a:close/>
                </a:path>
              </a:pathLst>
            </a:custGeom>
            <a:solidFill>
              <a:srgbClr val="79C2EC">
                <a:alpha val="1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47970" cy="2459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9313" y="-1015329"/>
            <a:ext cx="19826626" cy="3805360"/>
            <a:chOff x="0" y="0"/>
            <a:chExt cx="5221827" cy="10022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21827" cy="1002235"/>
            </a:xfrm>
            <a:custGeom>
              <a:avLst/>
              <a:gdLst/>
              <a:ahLst/>
              <a:cxnLst/>
              <a:rect r="r" b="b" t="t" l="l"/>
              <a:pathLst>
                <a:path h="1002235" w="5221827">
                  <a:moveTo>
                    <a:pt x="0" y="0"/>
                  </a:moveTo>
                  <a:lnTo>
                    <a:pt x="5221827" y="0"/>
                  </a:lnTo>
                  <a:lnTo>
                    <a:pt x="5221827" y="1002235"/>
                  </a:lnTo>
                  <a:lnTo>
                    <a:pt x="0" y="1002235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21827" cy="1040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142355" y="3334432"/>
            <a:ext cx="8371699" cy="17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3"/>
              </a:lnSpc>
            </a:pPr>
            <a:r>
              <a:rPr lang="en-US" sz="6277" b="true">
                <a:solidFill>
                  <a:srgbClr val="1679A9"/>
                </a:solidFill>
                <a:latin typeface="Garet Bold"/>
                <a:ea typeface="Garet Bold"/>
                <a:cs typeface="Garet Bold"/>
                <a:sym typeface="Garet Bold"/>
              </a:rPr>
              <a:t>PREDICTING TARGET VARIABLE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12816" y="3010271"/>
            <a:ext cx="6054099" cy="6860694"/>
          </a:xfrm>
          <a:custGeom>
            <a:avLst/>
            <a:gdLst/>
            <a:ahLst/>
            <a:cxnLst/>
            <a:rect r="r" b="b" t="t" l="l"/>
            <a:pathLst>
              <a:path h="6860694" w="6054099">
                <a:moveTo>
                  <a:pt x="0" y="0"/>
                </a:moveTo>
                <a:lnTo>
                  <a:pt x="6054099" y="0"/>
                </a:lnTo>
                <a:lnTo>
                  <a:pt x="6054099" y="6860694"/>
                </a:lnTo>
                <a:lnTo>
                  <a:pt x="0" y="6860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42355" y="5630087"/>
            <a:ext cx="8632829" cy="4240877"/>
          </a:xfrm>
          <a:custGeom>
            <a:avLst/>
            <a:gdLst/>
            <a:ahLst/>
            <a:cxnLst/>
            <a:rect r="r" b="b" t="t" l="l"/>
            <a:pathLst>
              <a:path h="4240877" w="8632829">
                <a:moveTo>
                  <a:pt x="0" y="0"/>
                </a:moveTo>
                <a:lnTo>
                  <a:pt x="8632829" y="0"/>
                </a:lnTo>
                <a:lnTo>
                  <a:pt x="8632829" y="4240878"/>
                </a:lnTo>
                <a:lnTo>
                  <a:pt x="0" y="4240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18288000" cy="2790031"/>
            <a:chOff x="0" y="0"/>
            <a:chExt cx="24384000" cy="372004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alphaModFix amt="19999"/>
            </a:blip>
            <a:srcRect l="0" t="23042" r="0" b="58659"/>
            <a:stretch>
              <a:fillRect/>
            </a:stretch>
          </p:blipFill>
          <p:spPr>
            <a:xfrm flipH="false" flipV="false">
              <a:off x="0" y="0"/>
              <a:ext cx="24384000" cy="3720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9857034">
            <a:off x="8169109" y="-2262843"/>
            <a:ext cx="12871595" cy="6709319"/>
          </a:xfrm>
          <a:custGeom>
            <a:avLst/>
            <a:gdLst/>
            <a:ahLst/>
            <a:cxnLst/>
            <a:rect r="r" b="b" t="t" l="l"/>
            <a:pathLst>
              <a:path h="6709319" w="12871595">
                <a:moveTo>
                  <a:pt x="12871595" y="0"/>
                </a:moveTo>
                <a:lnTo>
                  <a:pt x="0" y="0"/>
                </a:lnTo>
                <a:lnTo>
                  <a:pt x="0" y="6709319"/>
                </a:lnTo>
                <a:lnTo>
                  <a:pt x="12871595" y="6709319"/>
                </a:lnTo>
                <a:lnTo>
                  <a:pt x="12871595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866352">
            <a:off x="-699504" y="5141070"/>
            <a:ext cx="23296767" cy="9194007"/>
            <a:chOff x="0" y="0"/>
            <a:chExt cx="6135774" cy="2421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5774" cy="2421467"/>
            </a:xfrm>
            <a:custGeom>
              <a:avLst/>
              <a:gdLst/>
              <a:ahLst/>
              <a:cxnLst/>
              <a:rect r="r" b="b" t="t" l="l"/>
              <a:pathLst>
                <a:path h="2421467" w="6135774">
                  <a:moveTo>
                    <a:pt x="0" y="0"/>
                  </a:moveTo>
                  <a:lnTo>
                    <a:pt x="6135774" y="0"/>
                  </a:lnTo>
                  <a:lnTo>
                    <a:pt x="6135774" y="2421467"/>
                  </a:lnTo>
                  <a:lnTo>
                    <a:pt x="0" y="2421467"/>
                  </a:lnTo>
                  <a:close/>
                </a:path>
              </a:pathLst>
            </a:custGeom>
            <a:solidFill>
              <a:srgbClr val="79C2EC">
                <a:alpha val="1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5774" cy="2459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4937445"/>
            <a:ext cx="18288000" cy="2891090"/>
            <a:chOff x="0" y="0"/>
            <a:chExt cx="2298057" cy="3632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8057" cy="363292"/>
            </a:xfrm>
            <a:custGeom>
              <a:avLst/>
              <a:gdLst/>
              <a:ahLst/>
              <a:cxnLst/>
              <a:rect r="r" b="b" t="t" l="l"/>
              <a:pathLst>
                <a:path h="363292" w="2298057">
                  <a:moveTo>
                    <a:pt x="0" y="0"/>
                  </a:moveTo>
                  <a:lnTo>
                    <a:pt x="2298057" y="0"/>
                  </a:lnTo>
                  <a:lnTo>
                    <a:pt x="2298057" y="363292"/>
                  </a:lnTo>
                  <a:lnTo>
                    <a:pt x="0" y="363292"/>
                  </a:lnTo>
                  <a:close/>
                </a:path>
              </a:pathLst>
            </a:custGeom>
            <a:solidFill>
              <a:srgbClr val="79C2EC">
                <a:alpha val="20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98057" cy="401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2458465"/>
            <a:ext cx="18288000" cy="2478980"/>
            <a:chOff x="0" y="0"/>
            <a:chExt cx="2298057" cy="3115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98057" cy="311507"/>
            </a:xfrm>
            <a:custGeom>
              <a:avLst/>
              <a:gdLst/>
              <a:ahLst/>
              <a:cxnLst/>
              <a:rect r="r" b="b" t="t" l="l"/>
              <a:pathLst>
                <a:path h="311507" w="2298057">
                  <a:moveTo>
                    <a:pt x="0" y="0"/>
                  </a:moveTo>
                  <a:lnTo>
                    <a:pt x="2298057" y="0"/>
                  </a:lnTo>
                  <a:lnTo>
                    <a:pt x="2298057" y="311507"/>
                  </a:lnTo>
                  <a:lnTo>
                    <a:pt x="0" y="311507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98057" cy="34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5622169"/>
            <a:ext cx="18288000" cy="1325880"/>
          </a:xfrm>
          <a:custGeom>
            <a:avLst/>
            <a:gdLst/>
            <a:ahLst/>
            <a:cxnLst/>
            <a:rect r="r" b="b" t="t" l="l"/>
            <a:pathLst>
              <a:path h="1325880" w="18288000">
                <a:moveTo>
                  <a:pt x="0" y="0"/>
                </a:moveTo>
                <a:lnTo>
                  <a:pt x="18288000" y="0"/>
                </a:lnTo>
                <a:lnTo>
                  <a:pt x="18288000" y="1325880"/>
                </a:lnTo>
                <a:lnTo>
                  <a:pt x="0" y="1325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755390" y="3050889"/>
            <a:ext cx="8777219" cy="116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9"/>
              </a:lnSpc>
            </a:pPr>
            <a:r>
              <a:rPr lang="en-US" sz="67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TRAINING DATASET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66352">
            <a:off x="-730130" y="5031031"/>
            <a:ext cx="23722761" cy="9194007"/>
            <a:chOff x="0" y="0"/>
            <a:chExt cx="6247970" cy="2421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47970" cy="2421467"/>
            </a:xfrm>
            <a:custGeom>
              <a:avLst/>
              <a:gdLst/>
              <a:ahLst/>
              <a:cxnLst/>
              <a:rect r="r" b="b" t="t" l="l"/>
              <a:pathLst>
                <a:path h="2421467" w="6247970">
                  <a:moveTo>
                    <a:pt x="0" y="0"/>
                  </a:moveTo>
                  <a:lnTo>
                    <a:pt x="6247970" y="0"/>
                  </a:lnTo>
                  <a:lnTo>
                    <a:pt x="6247970" y="2421467"/>
                  </a:lnTo>
                  <a:lnTo>
                    <a:pt x="0" y="2421467"/>
                  </a:lnTo>
                  <a:close/>
                </a:path>
              </a:pathLst>
            </a:custGeom>
            <a:solidFill>
              <a:srgbClr val="79C2EC">
                <a:alpha val="1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47970" cy="2459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9313" y="-1015329"/>
            <a:ext cx="19826626" cy="3805360"/>
            <a:chOff x="0" y="0"/>
            <a:chExt cx="5221827" cy="10022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21827" cy="1002235"/>
            </a:xfrm>
            <a:custGeom>
              <a:avLst/>
              <a:gdLst/>
              <a:ahLst/>
              <a:cxnLst/>
              <a:rect r="r" b="b" t="t" l="l"/>
              <a:pathLst>
                <a:path h="1002235" w="5221827">
                  <a:moveTo>
                    <a:pt x="0" y="0"/>
                  </a:moveTo>
                  <a:lnTo>
                    <a:pt x="5221827" y="0"/>
                  </a:lnTo>
                  <a:lnTo>
                    <a:pt x="5221827" y="1002235"/>
                  </a:lnTo>
                  <a:lnTo>
                    <a:pt x="0" y="1002235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21827" cy="1040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2790031"/>
            <a:chOff x="0" y="0"/>
            <a:chExt cx="24384000" cy="372004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alphaModFix amt="19999"/>
            </a:blip>
            <a:srcRect l="0" t="23042" r="0" b="58659"/>
            <a:stretch>
              <a:fillRect/>
            </a:stretch>
          </p:blipFill>
          <p:spPr>
            <a:xfrm flipH="false" flipV="false">
              <a:off x="0" y="0"/>
              <a:ext cx="24384000" cy="3720042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3539549" y="934976"/>
            <a:ext cx="11208903" cy="90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3"/>
              </a:lnSpc>
            </a:pPr>
            <a:r>
              <a:rPr lang="en-US" sz="6277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DECISION TREE CLASSIFIER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95413" y="4207601"/>
            <a:ext cx="5724585" cy="4586844"/>
          </a:xfrm>
          <a:custGeom>
            <a:avLst/>
            <a:gdLst/>
            <a:ahLst/>
            <a:cxnLst/>
            <a:rect r="r" b="b" t="t" l="l"/>
            <a:pathLst>
              <a:path h="4586844" w="5724585">
                <a:moveTo>
                  <a:pt x="0" y="0"/>
                </a:moveTo>
                <a:lnTo>
                  <a:pt x="5724586" y="0"/>
                </a:lnTo>
                <a:lnTo>
                  <a:pt x="5724586" y="4586844"/>
                </a:lnTo>
                <a:lnTo>
                  <a:pt x="0" y="4586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57" r="0" b="-85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07397" y="4207601"/>
            <a:ext cx="6332694" cy="4586844"/>
          </a:xfrm>
          <a:custGeom>
            <a:avLst/>
            <a:gdLst/>
            <a:ahLst/>
            <a:cxnLst/>
            <a:rect r="r" b="b" t="t" l="l"/>
            <a:pathLst>
              <a:path h="4586844" w="6332694">
                <a:moveTo>
                  <a:pt x="0" y="0"/>
                </a:moveTo>
                <a:lnTo>
                  <a:pt x="6332694" y="0"/>
                </a:lnTo>
                <a:lnTo>
                  <a:pt x="6332694" y="4586844"/>
                </a:lnTo>
                <a:lnTo>
                  <a:pt x="0" y="4586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4" r="0" b="-112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19648" y="3550376"/>
            <a:ext cx="6506800" cy="5799185"/>
          </a:xfrm>
          <a:custGeom>
            <a:avLst/>
            <a:gdLst/>
            <a:ahLst/>
            <a:cxnLst/>
            <a:rect r="r" b="b" t="t" l="l"/>
            <a:pathLst>
              <a:path h="5799185" w="6506800">
                <a:moveTo>
                  <a:pt x="0" y="0"/>
                </a:moveTo>
                <a:lnTo>
                  <a:pt x="6506799" y="0"/>
                </a:lnTo>
                <a:lnTo>
                  <a:pt x="6506799" y="5799185"/>
                </a:lnTo>
                <a:lnTo>
                  <a:pt x="0" y="5799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66352">
            <a:off x="-3074703" y="2994612"/>
            <a:ext cx="25118128" cy="12168761"/>
            <a:chOff x="0" y="0"/>
            <a:chExt cx="6615474" cy="3204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15474" cy="3204941"/>
            </a:xfrm>
            <a:custGeom>
              <a:avLst/>
              <a:gdLst/>
              <a:ahLst/>
              <a:cxnLst/>
              <a:rect r="r" b="b" t="t" l="l"/>
              <a:pathLst>
                <a:path h="3204941" w="6615474">
                  <a:moveTo>
                    <a:pt x="0" y="0"/>
                  </a:moveTo>
                  <a:lnTo>
                    <a:pt x="6615474" y="0"/>
                  </a:lnTo>
                  <a:lnTo>
                    <a:pt x="6615474" y="3204941"/>
                  </a:lnTo>
                  <a:lnTo>
                    <a:pt x="0" y="3204941"/>
                  </a:lnTo>
                  <a:close/>
                </a:path>
              </a:pathLst>
            </a:custGeom>
            <a:solidFill>
              <a:srgbClr val="79C2EC">
                <a:alpha val="1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615474" cy="3243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93713" y="2798337"/>
            <a:ext cx="8712297" cy="7664263"/>
            <a:chOff x="0" y="0"/>
            <a:chExt cx="2294597" cy="20185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4597" cy="2018571"/>
            </a:xfrm>
            <a:custGeom>
              <a:avLst/>
              <a:gdLst/>
              <a:ahLst/>
              <a:cxnLst/>
              <a:rect r="r" b="b" t="t" l="l"/>
              <a:pathLst>
                <a:path h="2018571" w="2294597">
                  <a:moveTo>
                    <a:pt x="0" y="0"/>
                  </a:moveTo>
                  <a:lnTo>
                    <a:pt x="2294597" y="0"/>
                  </a:lnTo>
                  <a:lnTo>
                    <a:pt x="2294597" y="2018571"/>
                  </a:lnTo>
                  <a:lnTo>
                    <a:pt x="0" y="2018571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94597" cy="2056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2790031"/>
            <a:ext cx="8118584" cy="1831782"/>
            <a:chOff x="0" y="0"/>
            <a:chExt cx="10824779" cy="244237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355" t="0" r="2355" b="0"/>
            <a:stretch>
              <a:fillRect/>
            </a:stretch>
          </p:blipFill>
          <p:spPr>
            <a:xfrm flipH="false" flipV="false">
              <a:off x="0" y="0"/>
              <a:ext cx="10824779" cy="2442376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8118584" y="2798337"/>
            <a:ext cx="10169416" cy="6749950"/>
          </a:xfrm>
          <a:custGeom>
            <a:avLst/>
            <a:gdLst/>
            <a:ahLst/>
            <a:cxnLst/>
            <a:rect r="r" b="b" t="t" l="l"/>
            <a:pathLst>
              <a:path h="6749950" w="10169416">
                <a:moveTo>
                  <a:pt x="0" y="0"/>
                </a:moveTo>
                <a:lnTo>
                  <a:pt x="10169416" y="0"/>
                </a:lnTo>
                <a:lnTo>
                  <a:pt x="10169416" y="6749949"/>
                </a:lnTo>
                <a:lnTo>
                  <a:pt x="0" y="6749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118584" y="9432399"/>
            <a:ext cx="10527535" cy="2842414"/>
            <a:chOff x="0" y="0"/>
            <a:chExt cx="2772684" cy="7486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72684" cy="748619"/>
            </a:xfrm>
            <a:custGeom>
              <a:avLst/>
              <a:gdLst/>
              <a:ahLst/>
              <a:cxnLst/>
              <a:rect r="r" b="b" t="t" l="l"/>
              <a:pathLst>
                <a:path h="748619" w="2772684">
                  <a:moveTo>
                    <a:pt x="0" y="0"/>
                  </a:moveTo>
                  <a:lnTo>
                    <a:pt x="2772684" y="0"/>
                  </a:lnTo>
                  <a:lnTo>
                    <a:pt x="2772684" y="748619"/>
                  </a:lnTo>
                  <a:lnTo>
                    <a:pt x="0" y="7486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72684" cy="78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59018" y="4856028"/>
            <a:ext cx="7400548" cy="294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1904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Visualizes a decision tree model using sklearn. It defines feature names (fn) and class names (cn) for the dataset, creates a large figure (60x40 inches), and uses tree.plot_tree() to display the tree. The visualization includes feature splits, class labels, and filled nodes, showing how the model classifies data into flower species (setosa, versicolor, virginica).</a:t>
            </a:r>
          </a:p>
          <a:p>
            <a:pPr algn="ctr">
              <a:lnSpc>
                <a:spcPts val="2952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-769313" y="-1015329"/>
            <a:ext cx="19826626" cy="3805360"/>
            <a:chOff x="0" y="0"/>
            <a:chExt cx="5221827" cy="10022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21827" cy="1002235"/>
            </a:xfrm>
            <a:custGeom>
              <a:avLst/>
              <a:gdLst/>
              <a:ahLst/>
              <a:cxnLst/>
              <a:rect r="r" b="b" t="t" l="l"/>
              <a:pathLst>
                <a:path h="1002235" w="5221827">
                  <a:moveTo>
                    <a:pt x="0" y="0"/>
                  </a:moveTo>
                  <a:lnTo>
                    <a:pt x="5221827" y="0"/>
                  </a:lnTo>
                  <a:lnTo>
                    <a:pt x="5221827" y="1002235"/>
                  </a:lnTo>
                  <a:lnTo>
                    <a:pt x="0" y="1002235"/>
                  </a:lnTo>
                  <a:close/>
                </a:path>
              </a:pathLst>
            </a:custGeom>
            <a:solidFill>
              <a:srgbClr val="1679A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221827" cy="1040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0"/>
            <a:ext cx="18288000" cy="2790031"/>
            <a:chOff x="0" y="0"/>
            <a:chExt cx="24384000" cy="3720042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>
              <a:alphaModFix amt="19999"/>
            </a:blip>
            <a:srcRect l="0" t="23042" r="0" b="58659"/>
            <a:stretch>
              <a:fillRect/>
            </a:stretch>
          </p:blipFill>
          <p:spPr>
            <a:xfrm flipH="false" flipV="false">
              <a:off x="0" y="0"/>
              <a:ext cx="24384000" cy="3720042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4334279" y="934976"/>
            <a:ext cx="9619443" cy="102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7"/>
              </a:lnSpc>
            </a:pPr>
            <a:r>
              <a:rPr lang="en-US" b="true" sz="707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VISUALIZING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DAGdfSzzn-g</dc:identifier>
  <dcterms:modified xsi:type="dcterms:W3CDTF">2011-08-01T06:04:30Z</dcterms:modified>
  <cp:revision>1</cp:revision>
  <dc:title>PORTOFOLIO </dc:title>
</cp:coreProperties>
</file>